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2621" y="3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ΜΑΡΙΑΝΝΑ ΧΑΤΖΗΠΑΝΑΓΟΥ - ΦΛΑΜΟΥ" userId="46ad737f-9b7f-41c2-a6b0-de113006457a" providerId="ADAL" clId="{C702D555-9B4C-48A0-8D48-61DA1DFC4949}"/>
    <pc:docChg chg="modSld">
      <pc:chgData name="ΜΑΡΙΑΝΝΑ ΧΑΤΖΗΠΑΝΑΓΟΥ - ΦΛΑΜΟΥ" userId="46ad737f-9b7f-41c2-a6b0-de113006457a" providerId="ADAL" clId="{C702D555-9B4C-48A0-8D48-61DA1DFC4949}" dt="2023-08-01T07:30:13.400" v="3" actId="20577"/>
      <pc:docMkLst>
        <pc:docMk/>
      </pc:docMkLst>
      <pc:sldChg chg="modSp mod">
        <pc:chgData name="ΜΑΡΙΑΝΝΑ ΧΑΤΖΗΠΑΝΑΓΟΥ - ΦΛΑΜΟΥ" userId="46ad737f-9b7f-41c2-a6b0-de113006457a" providerId="ADAL" clId="{C702D555-9B4C-48A0-8D48-61DA1DFC4949}" dt="2023-08-01T07:30:13.400" v="3" actId="20577"/>
        <pc:sldMkLst>
          <pc:docMk/>
          <pc:sldMk cId="0" sldId="258"/>
        </pc:sldMkLst>
        <pc:spChg chg="mod">
          <ac:chgData name="ΜΑΡΙΑΝΝΑ ΧΑΤΖΗΠΑΝΑΓΟΥ - ΦΛΑΜΟΥ" userId="46ad737f-9b7f-41c2-a6b0-de113006457a" providerId="ADAL" clId="{C702D555-9B4C-48A0-8D48-61DA1DFC4949}" dt="2023-08-01T07:30:13.400" v="3" actId="20577"/>
          <ac:spMkLst>
            <pc:docMk/>
            <pc:sldMk cId="0" sldId="258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10698163" cy="1511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56853" y="3528814"/>
            <a:ext cx="92355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ΧΑΤΖΗΠΑΝΑΓΟΥ-ΦΛΑΜΟΥ ΑΘΑ. ΜΑΡΙΑΝΝΑ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διακριτικό τίτλο «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ĒAROS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Urban Living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», που εδρεύει επί της Θυατείρων 4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Νέα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Σμύρνη, στην περιφέρεια Αττικής εντάχθηκε 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400.000,00 € εκ των οποίων η δημόσια δαπάνη ανέρχεται σε 200.000,00 €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01022"/>
            <a:ext cx="9217024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συστημάτων διασφάλισης ποιότητας,  περιβαλλοντικής διαχείρισης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1d12f582-0b09-4404-a7d8-d7720c2fb913" xsi:nil="true"/>
    <lcf76f155ced4ddcb4097134ff3c332f xmlns="1d12f582-0b09-4404-a7d8-d7720c2fb913">
      <Terms xmlns="http://schemas.microsoft.com/office/infopath/2007/PartnerControls"/>
    </lcf76f155ced4ddcb4097134ff3c332f>
    <TaxCatchAll xmlns="13eb6d20-f9cd-484b-b1fd-937b4c74cfb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301F2B60498F42AB4A433028023A18" ma:contentTypeVersion="12" ma:contentTypeDescription="Create a new document." ma:contentTypeScope="" ma:versionID="9520f4b7605c3fe5a3d827c3e2c88011">
  <xsd:schema xmlns:xsd="http://www.w3.org/2001/XMLSchema" xmlns:xs="http://www.w3.org/2001/XMLSchema" xmlns:p="http://schemas.microsoft.com/office/2006/metadata/properties" xmlns:ns2="1d12f582-0b09-4404-a7d8-d7720c2fb913" xmlns:ns3="13eb6d20-f9cd-484b-b1fd-937b4c74cfb9" targetNamespace="http://schemas.microsoft.com/office/2006/metadata/properties" ma:root="true" ma:fieldsID="1be2bd2a62ebb11bd0957fb11ede0ebd" ns2:_="" ns3:_="">
    <xsd:import namespace="1d12f582-0b09-4404-a7d8-d7720c2fb913"/>
    <xsd:import namespace="13eb6d20-f9cd-484b-b1fd-937b4c74cf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2f582-0b09-4404-a7d8-d7720c2fb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d386343c-2b5e-47f1-817f-9acf554a0d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eb6d20-f9cd-484b-b1fd-937b4c74cfb9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03249c71-c0c0-48d3-af22-0ab12499a539}" ma:internalName="TaxCatchAll" ma:showField="CatchAllData" ma:web="13eb6d20-f9cd-484b-b1fd-937b4c74cf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958B7E-B870-41C3-8E03-69E83A83B0B9}">
  <ds:schemaRefs>
    <ds:schemaRef ds:uri="http://schemas.microsoft.com/office/2006/metadata/properties"/>
    <ds:schemaRef ds:uri="http://schemas.microsoft.com/office/infopath/2007/PartnerControls"/>
    <ds:schemaRef ds:uri="1d12f582-0b09-4404-a7d8-d7720c2fb913"/>
    <ds:schemaRef ds:uri="13eb6d20-f9cd-484b-b1fd-937b4c74cfb9"/>
  </ds:schemaRefs>
</ds:datastoreItem>
</file>

<file path=customXml/itemProps2.xml><?xml version="1.0" encoding="utf-8"?>
<ds:datastoreItem xmlns:ds="http://schemas.openxmlformats.org/officeDocument/2006/customXml" ds:itemID="{7D0BA60E-0364-4A52-A552-D6F4DCF4C9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3F32B5-B730-456B-AF1F-7B94F877EC9D}"/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280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Sotiris Katselos</dc:creator>
  <cp:lastModifiedBy>Earos Athens </cp:lastModifiedBy>
  <cp:revision>52</cp:revision>
  <cp:lastPrinted>2019-12-05T14:31:53Z</cp:lastPrinted>
  <dcterms:created xsi:type="dcterms:W3CDTF">2018-02-13T12:16:57Z</dcterms:created>
  <dcterms:modified xsi:type="dcterms:W3CDTF">2023-08-24T15:20:20Z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0x01010038301F2B60498F42AB4A433028023A18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MediaServiceImageTags">
    <vt:lpwstr/>
  </property>
</Properties>
</file>